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384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0893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„Zitat hier eingeben.“"/>
          <p:cNvSpPr txBox="1">
            <a:spLocks noGrp="1"/>
          </p:cNvSpPr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r>
              <a:t>„Zitat hier eingeben.“</a:t>
            </a:r>
          </a:p>
        </p:txBody>
      </p:sp>
      <p:sp>
        <p:nvSpPr>
          <p:cNvPr id="94" name="–Christian Bauer"/>
          <p:cNvSpPr txBox="1">
            <a:spLocks noGrp="1"/>
          </p:cNvSpPr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–Christian Bauer</a:t>
            </a:r>
          </a:p>
        </p:txBody>
      </p:sp>
      <p:sp>
        <p:nvSpPr>
          <p:cNvPr id="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Nahaufnahme der Raupe eines Monarchfalters auf einem angefressenen Blatt"/>
          <p:cNvSpPr>
            <a:spLocks noGrp="1"/>
          </p:cNvSpPr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haufnahme der Raupe eines Monarchfalters auf einem angefressenen Blatt"/>
          <p:cNvSpPr>
            <a:spLocks noGrp="1"/>
          </p:cNvSpPr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ahaufnahme der Raupe eines Monarchfalters auf einem angefressenen Blatt"/>
          <p:cNvSpPr>
            <a:spLocks noGrp="1"/>
          </p:cNvSpPr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4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ahaufnahme der Raupe eines Monarchfalters auf einem angefressenen Blatt"/>
          <p:cNvSpPr>
            <a:spLocks noGrp="1"/>
          </p:cNvSpPr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orträtfoto eines Schmetterlings auf einem grünen Blatt"/>
          <p:cNvSpPr>
            <a:spLocks noGrp="1"/>
          </p:cNvSpPr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Nahaufnahme eines orangefarbenen Schmetterlings auf der Hand einer Person im Gras"/>
          <p:cNvSpPr>
            <a:spLocks noGrp="1"/>
          </p:cNvSpPr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Nahaufnahme der Raupe eines Monarchfalters auf einem angefressenen Blatt"/>
          <p:cNvSpPr>
            <a:spLocks noGrp="1"/>
          </p:cNvSpPr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nleitung zum Bau einer Rake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8269">
              <a:defRPr sz="9700"/>
            </a:lvl1pPr>
          </a:lstStyle>
          <a:p>
            <a:r>
              <a:t>Anleitung zum Bau einer Rakete</a:t>
            </a:r>
          </a:p>
        </p:txBody>
      </p:sp>
      <p:pic>
        <p:nvPicPr>
          <p:cNvPr id="4" name="20221125 133645 2-1(1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8344" y="1457400"/>
            <a:ext cx="5225081" cy="92890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47" name="Zum Bearbeiten doppelklick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95884">
              <a:defRPr sz="9200"/>
            </a:pPr>
            <a:endParaRPr/>
          </a:p>
        </p:txBody>
      </p:sp>
      <p:sp>
        <p:nvSpPr>
          <p:cNvPr id="148" name="die Spitze mit Panzerband auf die Flasche kleben, aber vielleicht etwas gerader und schöner als ich es gemacht habe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die Spitze mit Panzerband auf die Flasche kleben, aber vielleicht etwas gerader und schöner als ich es gemacht habe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und 10, 9 ,8 ,7 ,6, 5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 10, 9 ,8 ,7 ,6, 5…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1125 133350-NEU1(1)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7143" y="2537520"/>
            <a:ext cx="14441605" cy="81234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iel Spass beim Baue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Viel Spass beim Bauen!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23" name="Was brauchen wir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Was brauchen wir:</a:t>
            </a:r>
          </a:p>
        </p:txBody>
      </p:sp>
      <p:sp>
        <p:nvSpPr>
          <p:cNvPr id="124" name="eine PET-Flasch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eine PET-Flasche</a:t>
            </a:r>
          </a:p>
          <a:p>
            <a:pPr>
              <a:buBlip>
                <a:blip r:embed="rId3"/>
              </a:buBlip>
            </a:pPr>
            <a:r>
              <a:t>ein Weinkorken</a:t>
            </a:r>
          </a:p>
          <a:p>
            <a:pPr>
              <a:buBlip>
                <a:blip r:embed="rId3"/>
              </a:buBlip>
            </a:pPr>
            <a:r>
              <a:t>drei Flügel</a:t>
            </a:r>
          </a:p>
          <a:p>
            <a:pPr>
              <a:buBlip>
                <a:blip r:embed="rId3"/>
              </a:buBlip>
            </a:pPr>
            <a:r>
              <a:t>ein Bohrer 5er oder 6er</a:t>
            </a:r>
          </a:p>
          <a:p>
            <a:pPr>
              <a:buBlip>
                <a:blip r:embed="rId3"/>
              </a:buBlip>
            </a:pPr>
            <a:r>
              <a:t>ein altes Fahrradventil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27" name="Pappe oder festes Papier für die Spitze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Pappe oder festes Papier für die Spitze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os geht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Los gehts!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284325" y="3257550"/>
            <a:ext cx="7042151" cy="9359900"/>
          </a:xfrm>
          <a:prstGeom prst="rect">
            <a:avLst/>
          </a:prstGeom>
        </p:spPr>
      </p:pic>
      <p:sp>
        <p:nvSpPr>
          <p:cNvPr id="132" name="die Flügel aus Karton werden mit Panzerband an die PET-Flasche gekleb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die Flügel aus Karton werden mit Panzerband an die PET-Flasche geklebt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38150" y="3257550"/>
            <a:ext cx="9334500" cy="9359900"/>
          </a:xfrm>
          <a:prstGeom prst="rect">
            <a:avLst/>
          </a:prstGeom>
        </p:spPr>
      </p:pic>
      <p:sp>
        <p:nvSpPr>
          <p:cNvPr id="135" name="je nach Ventillänge, muss der Korken etwas gekürzt werd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je nach Ventillänge, muss der Korken etwas gekürzt werden</a:t>
            </a:r>
          </a:p>
          <a:p>
            <a:pPr>
              <a:buBlip>
                <a:blip r:embed="rId3"/>
              </a:buBlip>
            </a:pPr>
            <a:r>
              <a:t>dann das Loch bohren und das Ventil durchstecken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54550" y="1600825"/>
            <a:ext cx="15049500" cy="7837091"/>
          </a:xfrm>
          <a:prstGeom prst="rect">
            <a:avLst/>
          </a:prstGeom>
        </p:spPr>
      </p:pic>
      <p:sp>
        <p:nvSpPr>
          <p:cNvPr id="138" name="Schon fast geschafft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Schon fast geschafft.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ie Spitze nicht vergesse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Die Spitze nicht vergessen!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orträtfoto eines Schmetterlings auf einem grünen Blatt" descr="Porträtfoto eines Schmetterlings auf einem grünen Blatt"/>
          <p:cNvPicPr>
            <a:picLocks noGrp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6530240" y="6819899"/>
            <a:ext cx="5877720" cy="5638801"/>
          </a:xfrm>
          <a:prstGeom prst="rect">
            <a:avLst/>
          </a:prstGeom>
        </p:spPr>
      </p:pic>
      <p:pic>
        <p:nvPicPr>
          <p:cNvPr id="143" name="Nahaufnahme eines orangefarbenen Schmetterlings auf der Hand einer Person im Gras" descr="Nahaufnahme eines orangefarbenen Schmetterlings auf der Hand einer Person im Gras"/>
          <p:cNvPicPr>
            <a:picLocks noGrp="1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 rot="21600000">
            <a:off x="16533812" y="908049"/>
            <a:ext cx="5857876" cy="5638801"/>
          </a:xfrm>
          <a:prstGeom prst="rect">
            <a:avLst/>
          </a:prstGeom>
        </p:spPr>
      </p:pic>
      <p:pic>
        <p:nvPicPr>
          <p:cNvPr id="144" name="Nahaufnahme der Raupe eines Monarchfalters auf einem angefressenen Blatt" descr="Nahaufnahme der Raupe eines Monarchfalters auf einem angefressenen Blatt"/>
          <p:cNvPicPr>
            <a:picLocks noGrp="1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 rot="21600000">
            <a:off x="1187449" y="908050"/>
            <a:ext cx="14262101" cy="11557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</Words>
  <Application>Microsoft Office PowerPoint</Application>
  <PresentationFormat>Benutzerdefiniert</PresentationFormat>
  <Paragraphs>17</Paragraphs>
  <Slides>13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Chalkboard</vt:lpstr>
      <vt:lpstr>Anleitung zum Bau einer Rakete</vt:lpstr>
      <vt:lpstr>Was brauchen wir:</vt:lpstr>
      <vt:lpstr>PowerPoint-Präsentation</vt:lpstr>
      <vt:lpstr>Los gehts!</vt:lpstr>
      <vt:lpstr>PowerPoint-Präsentation</vt:lpstr>
      <vt:lpstr>PowerPoint-Präsentation</vt:lpstr>
      <vt:lpstr>Schon fast geschafft.</vt:lpstr>
      <vt:lpstr>Die Spitze nicht vergessen!</vt:lpstr>
      <vt:lpstr>PowerPoint-Präsentation</vt:lpstr>
      <vt:lpstr>PowerPoint-Präsentation</vt:lpstr>
      <vt:lpstr>und 10, 9 ,8 ,7 ,6, 5…</vt:lpstr>
      <vt:lpstr>PowerPoint-Präsentation</vt:lpstr>
      <vt:lpstr>Viel Spass beim Bauen!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Anleitung zum Bau einer Rakete</dc:title>
  <dc:creator>ELLY</dc:creator>
  <cp:lastModifiedBy>ELLY</cp:lastModifiedBy>
  <cp:revision>2</cp:revision>
  <dcterms:modified xsi:type="dcterms:W3CDTF">2023-01-06T09:55:18Z</dcterms:modified>
</cp:coreProperties>
</file>